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8" r:id="rId4"/>
    <p:sldId id="261" r:id="rId5"/>
    <p:sldId id="262" r:id="rId6"/>
    <p:sldId id="263" r:id="rId7"/>
    <p:sldId id="257" r:id="rId8"/>
    <p:sldId id="264" r:id="rId9"/>
    <p:sldId id="276" r:id="rId10"/>
    <p:sldId id="265" r:id="rId11"/>
    <p:sldId id="27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8D1"/>
    <a:srgbClr val="1E5BD4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74"/>
  </p:normalViewPr>
  <p:slideViewPr>
    <p:cSldViewPr snapToGrid="0" showGuides="1">
      <p:cViewPr varScale="1">
        <p:scale>
          <a:sx n="124" d="100"/>
          <a:sy n="124" d="100"/>
        </p:scale>
        <p:origin x="528" y="168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BA1BF-1BD0-4480-B700-8D6BB68433EC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B074A-E963-4663-B1C2-1C585B887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5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B074A-E963-4663-B1C2-1C585B88747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1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6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403C6-F786-4863-A697-1EF0A2EE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9E9D9-58D1-4457-BC0D-815407566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C2A27-D3C6-4848-ADB3-E4C6829D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D1336-69C9-4140-82B5-8E2B5B06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C54DD-218A-4D90-B3AA-85B798B2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E50FC-EAE4-4904-9A12-DFE655EBA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B69B3B-7BA4-4E43-889B-2E8ED46ED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366DFD-A77D-4CBB-884A-E5A3DBE5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0C165-7650-4266-9249-4CCF4A6C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5C3E6-595D-4DD0-B681-940A4738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7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3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C0308-89C4-4314-83E7-229F3843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5CF42-2D59-4BA9-91CF-E6CD09B6A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3505BE-4340-49B1-AB5A-C72C9074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3809F-E464-4E56-8CB1-6246E86D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12724-B301-482A-927C-41BA0942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F551D-E943-4552-A275-A6E7F61CE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B9872-CA18-429F-B871-91156ED32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8810B0-0F43-47A0-8573-61E14B43F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AA5B98-0F03-4750-BD80-5DE621D1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FA80CF-A315-485C-B432-AB4D92BB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37119-8911-4C9D-B248-18256E77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9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09C27-DB1D-4A28-940E-016CE239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183E1F-DF04-45EC-B15A-DC69C0155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CF1D8D-2023-46B5-BDDA-CC95D953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C35F03-C536-4359-A1BF-D6FD7F421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BAE7AF-CF84-408E-9B70-A6ADA62C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03B51-E035-479F-B926-A1B1A6CE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7399E-0734-42E2-9576-3CD90552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C738A8-20BE-400E-AE5D-1A3CA38B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0D141-432D-4E35-8638-B7E8A6BD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CA22D7-D908-49D3-B7B5-844104A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50587E-A5FC-4392-BD9F-980DC72C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31294E-7C9C-4939-948F-B310D5A9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1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328796-67AA-4092-A93E-A7E53265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F5B60-31E3-48F5-A2C9-2A898308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28B71-5BEF-4AC9-8EBA-BA1E4E39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2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033E5-7403-4214-BCF1-6AE2C7D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6DC5F-FB0A-431D-BEC3-037644D9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E95DC9-90D1-47C2-BE9D-60212D706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6C64C-D6C2-47C3-B691-4ED27F3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1F37C-DA2E-4963-981E-F2AD68AF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97959-4D36-4FC7-9DCE-A20B6B6A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6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3D970-DA7E-4A7C-A6F5-22F58706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D12415-3606-424E-B701-71003A916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E8B2-9541-408D-8187-B659FB24B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9D7622-D891-49A6-B726-41E1741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481EF-5665-49AB-982C-73F19054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470402-A34B-47EE-8290-CEE88AFC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8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5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7C6585F-2025-4DD9-9F15-FC56D9B0FADE}"/>
              </a:ext>
            </a:extLst>
          </p:cNvPr>
          <p:cNvSpPr txBox="1"/>
          <p:nvPr/>
        </p:nvSpPr>
        <p:spPr>
          <a:xfrm>
            <a:off x="3433180" y="2598003"/>
            <a:ext cx="532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古艺散人</a:t>
            </a:r>
          </a:p>
        </p:txBody>
      </p:sp>
    </p:spTree>
    <p:extLst>
      <p:ext uri="{BB962C8B-B14F-4D97-AF65-F5344CB8AC3E}">
        <p14:creationId xmlns:p14="http://schemas.microsoft.com/office/powerpoint/2010/main" val="39437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1" y="857105"/>
            <a:ext cx="1200296" cy="1200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C334BF-4AF2-4248-A00F-B4D3535D3C07}"/>
              </a:ext>
            </a:extLst>
          </p:cNvPr>
          <p:cNvSpPr txBox="1"/>
          <p:nvPr/>
        </p:nvSpPr>
        <p:spPr>
          <a:xfrm>
            <a:off x="2566800" y="857105"/>
            <a:ext cx="22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BB68BA-5439-44C4-BFAC-FA9DDA7B7ED1}"/>
              </a:ext>
            </a:extLst>
          </p:cNvPr>
          <p:cNvSpPr txBox="1"/>
          <p:nvPr/>
        </p:nvSpPr>
        <p:spPr>
          <a:xfrm>
            <a:off x="4837844" y="857105"/>
            <a:ext cx="22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力不从心</a:t>
            </a:r>
            <a:endParaRPr lang="zh-CN" altLang="en-US" sz="3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8590F6-3492-1141-A40E-CE4D7352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65" y="1738902"/>
            <a:ext cx="8231716" cy="47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71" y="2480833"/>
            <a:ext cx="2628195" cy="26281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14AB0B-6CAF-442C-92CC-7EB9940C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95" y="147637"/>
            <a:ext cx="2645446" cy="5942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C334BF-4AF2-4248-A00F-B4D3535D3C07}"/>
              </a:ext>
            </a:extLst>
          </p:cNvPr>
          <p:cNvSpPr txBox="1"/>
          <p:nvPr/>
        </p:nvSpPr>
        <p:spPr>
          <a:xfrm>
            <a:off x="266604" y="1539596"/>
            <a:ext cx="4934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恭喜你！来对了！</a:t>
            </a:r>
            <a:endParaRPr lang="zh-CN" altLang="en-US" sz="4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9B9771A-F0C7-42E8-87CD-789598015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6" y="147638"/>
            <a:ext cx="2731258" cy="6064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3782EC-D9F5-4992-A3C0-36257D8742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6"/>
          <a:stretch/>
        </p:blipFill>
        <p:spPr>
          <a:xfrm>
            <a:off x="6222199" y="147636"/>
            <a:ext cx="2695530" cy="629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A25CC17-F50A-455B-B9D7-5DC48EDA4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61" y="141394"/>
            <a:ext cx="2945830" cy="6421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7696D07-6028-4311-9853-FDC4CA053E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/>
        </p:blipFill>
        <p:spPr>
          <a:xfrm>
            <a:off x="8202759" y="153881"/>
            <a:ext cx="3313624" cy="656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4AE6314-C426-4182-BF22-A878F86E38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b="22037"/>
          <a:stretch/>
        </p:blipFill>
        <p:spPr>
          <a:xfrm>
            <a:off x="9355005" y="153881"/>
            <a:ext cx="5251540" cy="6704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853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380493"/>
            <a:ext cx="1187739" cy="11877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C334BF-4AF2-4248-A00F-B4D3535D3C07}"/>
              </a:ext>
            </a:extLst>
          </p:cNvPr>
          <p:cNvSpPr txBox="1"/>
          <p:nvPr/>
        </p:nvSpPr>
        <p:spPr>
          <a:xfrm>
            <a:off x="1530206" y="620419"/>
            <a:ext cx="290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3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5EEA5-3C01-4E59-BEB7-9E255EDD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77" y="1568231"/>
            <a:ext cx="4144823" cy="23314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33D6B-AC84-4F9D-AB3F-335945B4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77" y="1568231"/>
            <a:ext cx="4144823" cy="23314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F93303-6F54-4BC0-ADA4-20E5F6656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76" y="4139620"/>
            <a:ext cx="4144823" cy="23314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68D32C-FCC2-4923-992D-39321E461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77" y="4124037"/>
            <a:ext cx="4144823" cy="23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380493"/>
            <a:ext cx="1199637" cy="1199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45EEA5-3C01-4E59-BEB7-9E255EDD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9" y="2558253"/>
            <a:ext cx="4144823" cy="23314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5AAD5-1C19-465E-AFC1-FB7DCB058979}"/>
              </a:ext>
            </a:extLst>
          </p:cNvPr>
          <p:cNvSpPr txBox="1"/>
          <p:nvPr/>
        </p:nvSpPr>
        <p:spPr>
          <a:xfrm>
            <a:off x="1333033" y="1678522"/>
            <a:ext cx="2583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个章节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0E759A-D821-4BF3-AF43-2BF96BD1A190}"/>
              </a:ext>
            </a:extLst>
          </p:cNvPr>
          <p:cNvSpPr txBox="1"/>
          <p:nvPr/>
        </p:nvSpPr>
        <p:spPr>
          <a:xfrm>
            <a:off x="5129358" y="1855523"/>
            <a:ext cx="328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6CBB08-4C02-45DA-B76B-F94AEB91789A}"/>
              </a:ext>
            </a:extLst>
          </p:cNvPr>
          <p:cNvSpPr txBox="1"/>
          <p:nvPr/>
        </p:nvSpPr>
        <p:spPr>
          <a:xfrm>
            <a:off x="8443911" y="1855522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0255C-FF57-4B7D-9DEE-4E58F9E84878}"/>
              </a:ext>
            </a:extLst>
          </p:cNvPr>
          <p:cNvSpPr txBox="1"/>
          <p:nvPr/>
        </p:nvSpPr>
        <p:spPr>
          <a:xfrm>
            <a:off x="5129358" y="2624059"/>
            <a:ext cx="2120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常用类型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1F0AB4-9184-450D-B2E6-892B4D8B58B7}"/>
              </a:ext>
            </a:extLst>
          </p:cNvPr>
          <p:cNvSpPr txBox="1"/>
          <p:nvPr/>
        </p:nvSpPr>
        <p:spPr>
          <a:xfrm>
            <a:off x="8443911" y="2624058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类型缩小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E3A093-6017-4FD8-9FDE-F7A8BED596AA}"/>
              </a:ext>
            </a:extLst>
          </p:cNvPr>
          <p:cNvSpPr txBox="1"/>
          <p:nvPr/>
        </p:nvSpPr>
        <p:spPr>
          <a:xfrm>
            <a:off x="5129358" y="3392595"/>
            <a:ext cx="1898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9F4CFB-D07B-4AA3-89A7-1F47144340C2}"/>
              </a:ext>
            </a:extLst>
          </p:cNvPr>
          <p:cNvSpPr txBox="1"/>
          <p:nvPr/>
        </p:nvSpPr>
        <p:spPr>
          <a:xfrm>
            <a:off x="8443911" y="3392594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1B4E61-0BAB-4326-88F8-6B81195D5BDD}"/>
              </a:ext>
            </a:extLst>
          </p:cNvPr>
          <p:cNvSpPr txBox="1"/>
          <p:nvPr/>
        </p:nvSpPr>
        <p:spPr>
          <a:xfrm>
            <a:off x="5129358" y="4161130"/>
            <a:ext cx="224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类型操纵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BFE2DD-2A09-45B2-832B-08D48BC93B4F}"/>
              </a:ext>
            </a:extLst>
          </p:cNvPr>
          <p:cNvSpPr txBox="1"/>
          <p:nvPr/>
        </p:nvSpPr>
        <p:spPr>
          <a:xfrm>
            <a:off x="8443911" y="4161130"/>
            <a:ext cx="330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24BFB1-382F-4360-A139-F7D93AD807BB}"/>
              </a:ext>
            </a:extLst>
          </p:cNvPr>
          <p:cNvSpPr txBox="1"/>
          <p:nvPr/>
        </p:nvSpPr>
        <p:spPr>
          <a:xfrm>
            <a:off x="5129358" y="4929665"/>
            <a:ext cx="2912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54168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380493"/>
            <a:ext cx="1187739" cy="1187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45EEA5-3C01-4E59-BEB7-9E255EDD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159" y="2558253"/>
            <a:ext cx="4144823" cy="23314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5AAD5-1C19-465E-AFC1-FB7DCB058979}"/>
              </a:ext>
            </a:extLst>
          </p:cNvPr>
          <p:cNvSpPr txBox="1"/>
          <p:nvPr/>
        </p:nvSpPr>
        <p:spPr>
          <a:xfrm>
            <a:off x="1078029" y="1678522"/>
            <a:ext cx="283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个章节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0E759A-D821-4BF3-AF43-2BF96BD1A190}"/>
              </a:ext>
            </a:extLst>
          </p:cNvPr>
          <p:cNvSpPr txBox="1"/>
          <p:nvPr/>
        </p:nvSpPr>
        <p:spPr>
          <a:xfrm>
            <a:off x="5097424" y="579701"/>
            <a:ext cx="175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声明变量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6CBB08-4C02-45DA-B76B-F94AEB91789A}"/>
              </a:ext>
            </a:extLst>
          </p:cNvPr>
          <p:cNvSpPr txBox="1"/>
          <p:nvPr/>
        </p:nvSpPr>
        <p:spPr>
          <a:xfrm>
            <a:off x="8532502" y="579701"/>
            <a:ext cx="262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类型推断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0255C-FF57-4B7D-9DEE-4E58F9E84878}"/>
              </a:ext>
            </a:extLst>
          </p:cNvPr>
          <p:cNvSpPr txBox="1"/>
          <p:nvPr/>
        </p:nvSpPr>
        <p:spPr>
          <a:xfrm>
            <a:off x="5097423" y="1263172"/>
            <a:ext cx="2159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61F0AB4-9184-450D-B2E6-892B4D8B58B7}"/>
              </a:ext>
            </a:extLst>
          </p:cNvPr>
          <p:cNvSpPr txBox="1"/>
          <p:nvPr/>
        </p:nvSpPr>
        <p:spPr>
          <a:xfrm>
            <a:off x="8532502" y="1263172"/>
            <a:ext cx="262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公共类型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E3A093-6017-4FD8-9FDE-F7A8BED596AA}"/>
              </a:ext>
            </a:extLst>
          </p:cNvPr>
          <p:cNvSpPr txBox="1"/>
          <p:nvPr/>
        </p:nvSpPr>
        <p:spPr>
          <a:xfrm>
            <a:off x="5097423" y="1946643"/>
            <a:ext cx="217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Symbols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9F4CFB-D07B-4AA3-89A7-1F47144340C2}"/>
              </a:ext>
            </a:extLst>
          </p:cNvPr>
          <p:cNvSpPr txBox="1"/>
          <p:nvPr/>
        </p:nvSpPr>
        <p:spPr>
          <a:xfrm>
            <a:off x="8532502" y="1946643"/>
            <a:ext cx="262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类型兼容性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1B4E61-0BAB-4326-88F8-6B81195D5BDD}"/>
              </a:ext>
            </a:extLst>
          </p:cNvPr>
          <p:cNvSpPr txBox="1"/>
          <p:nvPr/>
        </p:nvSpPr>
        <p:spPr>
          <a:xfrm>
            <a:off x="5097423" y="2630114"/>
            <a:ext cx="252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迭代器和生成器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24BFB1-382F-4360-A139-F7D93AD807BB}"/>
              </a:ext>
            </a:extLst>
          </p:cNvPr>
          <p:cNvSpPr txBox="1"/>
          <p:nvPr/>
        </p:nvSpPr>
        <p:spPr>
          <a:xfrm>
            <a:off x="8532502" y="2630114"/>
            <a:ext cx="231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装饰器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416294D-DE8B-41B4-9C9E-C866EC927744}"/>
              </a:ext>
            </a:extLst>
          </p:cNvPr>
          <p:cNvSpPr txBox="1"/>
          <p:nvPr/>
        </p:nvSpPr>
        <p:spPr>
          <a:xfrm>
            <a:off x="5097424" y="3313585"/>
            <a:ext cx="2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JSX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AAF0F8-D6A8-4577-B180-2FAD9DF5AB46}"/>
              </a:ext>
            </a:extLst>
          </p:cNvPr>
          <p:cNvSpPr txBox="1"/>
          <p:nvPr/>
        </p:nvSpPr>
        <p:spPr>
          <a:xfrm>
            <a:off x="8532502" y="3313585"/>
            <a:ext cx="231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混入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949E33-E1BC-4256-B700-6EACF19BC4C5}"/>
              </a:ext>
            </a:extLst>
          </p:cNvPr>
          <p:cNvSpPr txBox="1"/>
          <p:nvPr/>
        </p:nvSpPr>
        <p:spPr>
          <a:xfrm>
            <a:off x="5097424" y="3997056"/>
            <a:ext cx="2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三斜线指令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63A6B6-A272-415D-8526-A5A3857C3A76}"/>
              </a:ext>
            </a:extLst>
          </p:cNvPr>
          <p:cNvSpPr txBox="1"/>
          <p:nvPr/>
        </p:nvSpPr>
        <p:spPr>
          <a:xfrm>
            <a:off x="8532502" y="3997056"/>
            <a:ext cx="231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3D4ACC-A384-46C6-9531-5E62B84EC7D0}"/>
              </a:ext>
            </a:extLst>
          </p:cNvPr>
          <p:cNvSpPr txBox="1"/>
          <p:nvPr/>
        </p:nvSpPr>
        <p:spPr>
          <a:xfrm>
            <a:off x="5097424" y="4680527"/>
            <a:ext cx="212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模块解析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C3E020-AD01-49AC-B4FD-73FEF32478FE}"/>
              </a:ext>
            </a:extLst>
          </p:cNvPr>
          <p:cNvSpPr txBox="1"/>
          <p:nvPr/>
        </p:nvSpPr>
        <p:spPr>
          <a:xfrm>
            <a:off x="8532502" y="4680527"/>
            <a:ext cx="197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命名空间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5A75E81-0745-47AB-B30F-47172494A8CB}"/>
              </a:ext>
            </a:extLst>
          </p:cNvPr>
          <p:cNvSpPr txBox="1"/>
          <p:nvPr/>
        </p:nvSpPr>
        <p:spPr>
          <a:xfrm>
            <a:off x="5097423" y="5363998"/>
            <a:ext cx="261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命名空间与模块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80CF27-1AA4-4124-8AFF-05EB859EFA44}"/>
              </a:ext>
            </a:extLst>
          </p:cNvPr>
          <p:cNvSpPr txBox="1"/>
          <p:nvPr/>
        </p:nvSpPr>
        <p:spPr>
          <a:xfrm>
            <a:off x="8532502" y="5363997"/>
            <a:ext cx="284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声明合并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A9FEAF-3527-4FA5-858A-0F2F9784DC46}"/>
              </a:ext>
            </a:extLst>
          </p:cNvPr>
          <p:cNvSpPr txBox="1"/>
          <p:nvPr/>
        </p:nvSpPr>
        <p:spPr>
          <a:xfrm>
            <a:off x="5097423" y="6047466"/>
            <a:ext cx="261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声明文件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740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380493"/>
            <a:ext cx="1187739" cy="1187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45EEA5-3C01-4E59-BEB7-9E255EDD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161" y="1860558"/>
            <a:ext cx="5615277" cy="31585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A5AAD5-1C19-465E-AFC1-FB7DCB058979}"/>
              </a:ext>
            </a:extLst>
          </p:cNvPr>
          <p:cNvSpPr txBox="1"/>
          <p:nvPr/>
        </p:nvSpPr>
        <p:spPr>
          <a:xfrm>
            <a:off x="6890326" y="3044279"/>
            <a:ext cx="3879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小游戏开发</a:t>
            </a:r>
          </a:p>
        </p:txBody>
      </p:sp>
    </p:spTree>
    <p:extLst>
      <p:ext uri="{BB962C8B-B14F-4D97-AF65-F5344CB8AC3E}">
        <p14:creationId xmlns:p14="http://schemas.microsoft.com/office/powerpoint/2010/main" val="30484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380493"/>
            <a:ext cx="1187739" cy="11877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45EEA5-3C01-4E59-BEB7-9E255EDD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160" y="2215590"/>
            <a:ext cx="5543840" cy="31184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6D25B9-8B11-46AA-B8B4-529582C1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95" y="3753296"/>
            <a:ext cx="1905000" cy="190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89EC41-4023-408A-9CC4-115F56C56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29" y="1869795"/>
            <a:ext cx="1905000" cy="190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0F55C8-0010-41DC-A77B-46CA0CDE1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71" y="18416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3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73" y="1833309"/>
            <a:ext cx="3191382" cy="31913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A8E185-4C5B-4FC9-8EAD-9473EDB39080}"/>
              </a:ext>
            </a:extLst>
          </p:cNvPr>
          <p:cNvSpPr txBox="1"/>
          <p:nvPr/>
        </p:nvSpPr>
        <p:spPr>
          <a:xfrm>
            <a:off x="5029417" y="2035709"/>
            <a:ext cx="487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基础篇学习前提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0AE9E6-49EE-461C-B632-41BA175A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95" y="3163020"/>
            <a:ext cx="1637164" cy="16371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96036A-6AB2-43C3-8A51-7D67B173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02686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9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4" y="1700925"/>
            <a:ext cx="2196287" cy="21962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A8E185-4C5B-4FC9-8EAD-9473EDB39080}"/>
              </a:ext>
            </a:extLst>
          </p:cNvPr>
          <p:cNvSpPr txBox="1"/>
          <p:nvPr/>
        </p:nvSpPr>
        <p:spPr>
          <a:xfrm>
            <a:off x="3689350" y="1786244"/>
            <a:ext cx="319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EA03ED-7EA0-4417-86F8-0318937CDAA1}"/>
              </a:ext>
            </a:extLst>
          </p:cNvPr>
          <p:cNvSpPr txBox="1"/>
          <p:nvPr/>
        </p:nvSpPr>
        <p:spPr>
          <a:xfrm>
            <a:off x="3689351" y="2799069"/>
            <a:ext cx="711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、内容最新：最新版本的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 4.5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4F9B49-2B3C-4922-81F7-AEE46099C7EC}"/>
              </a:ext>
            </a:extLst>
          </p:cNvPr>
          <p:cNvSpPr txBox="1"/>
          <p:nvPr/>
        </p:nvSpPr>
        <p:spPr>
          <a:xfrm>
            <a:off x="3689351" y="3687689"/>
            <a:ext cx="711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、内容最全：来自官网，全部的细节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4F90E-30C9-4396-A634-305FAA45ABB1}"/>
              </a:ext>
            </a:extLst>
          </p:cNvPr>
          <p:cNvSpPr txBox="1"/>
          <p:nvPr/>
        </p:nvSpPr>
        <p:spPr>
          <a:xfrm>
            <a:off x="3689350" y="4576309"/>
            <a:ext cx="711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、学着不累：每集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分钟左右</a:t>
            </a:r>
          </a:p>
        </p:txBody>
      </p:sp>
    </p:spTree>
    <p:extLst>
      <p:ext uri="{BB962C8B-B14F-4D97-AF65-F5344CB8AC3E}">
        <p14:creationId xmlns:p14="http://schemas.microsoft.com/office/powerpoint/2010/main" val="126604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25" y="950686"/>
            <a:ext cx="2692626" cy="26926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A8E185-4C5B-4FC9-8EAD-9473EDB39080}"/>
              </a:ext>
            </a:extLst>
          </p:cNvPr>
          <p:cNvSpPr txBox="1"/>
          <p:nvPr/>
        </p:nvSpPr>
        <p:spPr>
          <a:xfrm>
            <a:off x="3926968" y="1079274"/>
            <a:ext cx="319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课程收获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EA03ED-7EA0-4417-86F8-0318937CDAA1}"/>
              </a:ext>
            </a:extLst>
          </p:cNvPr>
          <p:cNvSpPr txBox="1"/>
          <p:nvPr/>
        </p:nvSpPr>
        <p:spPr>
          <a:xfrm>
            <a:off x="3926968" y="2413164"/>
            <a:ext cx="711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小白入门手册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4F9B49-2B3C-4922-81F7-AEE46099C7EC}"/>
              </a:ext>
            </a:extLst>
          </p:cNvPr>
          <p:cNvSpPr txBox="1"/>
          <p:nvPr/>
        </p:nvSpPr>
        <p:spPr>
          <a:xfrm>
            <a:off x="3926968" y="3344736"/>
            <a:ext cx="711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、深入了解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语法细节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4F90E-30C9-4396-A634-305FAA45ABB1}"/>
              </a:ext>
            </a:extLst>
          </p:cNvPr>
          <p:cNvSpPr txBox="1"/>
          <p:nvPr/>
        </p:nvSpPr>
        <p:spPr>
          <a:xfrm>
            <a:off x="3926968" y="4276308"/>
            <a:ext cx="711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、能读懂别人的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TypeScript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B5B258-544D-49E7-9435-B9A6A759AE4F}"/>
              </a:ext>
            </a:extLst>
          </p:cNvPr>
          <p:cNvSpPr txBox="1"/>
          <p:nvPr/>
        </p:nvSpPr>
        <p:spPr>
          <a:xfrm>
            <a:off x="3926968" y="5207880"/>
            <a:ext cx="711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、能编写自己的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TypeScript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77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34" y="1421398"/>
            <a:ext cx="680146" cy="964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89" y="1492340"/>
            <a:ext cx="646880" cy="9642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4B06B8-518F-4387-ACC7-76CE7847589F}"/>
              </a:ext>
            </a:extLst>
          </p:cNvPr>
          <p:cNvSpPr txBox="1"/>
          <p:nvPr/>
        </p:nvSpPr>
        <p:spPr>
          <a:xfrm>
            <a:off x="4183280" y="1492341"/>
            <a:ext cx="1829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ype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4996C3-CCCA-49F8-A36B-9D8EDDB71C58}"/>
              </a:ext>
            </a:extLst>
          </p:cNvPr>
          <p:cNvSpPr txBox="1"/>
          <p:nvPr/>
        </p:nvSpPr>
        <p:spPr>
          <a:xfrm>
            <a:off x="6389033" y="1492341"/>
            <a:ext cx="2431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cript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3026529" y="2600337"/>
            <a:ext cx="6138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学习指南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-95534" y="3275463"/>
            <a:ext cx="4412851" cy="153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7874685" y="3275463"/>
            <a:ext cx="4412851" cy="153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C6585F-2025-4DD9-9F15-FC56D9B0FADE}"/>
              </a:ext>
            </a:extLst>
          </p:cNvPr>
          <p:cNvSpPr txBox="1"/>
          <p:nvPr/>
        </p:nvSpPr>
        <p:spPr>
          <a:xfrm>
            <a:off x="4044362" y="5803829"/>
            <a:ext cx="532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古艺散人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D889F7-41FB-40D7-85C1-E29B592633AA}"/>
              </a:ext>
            </a:extLst>
          </p:cNvPr>
          <p:cNvSpPr txBox="1"/>
          <p:nvPr/>
        </p:nvSpPr>
        <p:spPr>
          <a:xfrm>
            <a:off x="4385518" y="5803829"/>
            <a:ext cx="171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主讲：</a:t>
            </a:r>
          </a:p>
        </p:txBody>
      </p:sp>
    </p:spTree>
    <p:extLst>
      <p:ext uri="{BB962C8B-B14F-4D97-AF65-F5344CB8AC3E}">
        <p14:creationId xmlns:p14="http://schemas.microsoft.com/office/powerpoint/2010/main" val="169043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45" y="1910649"/>
            <a:ext cx="3509683" cy="35096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A8E185-4C5B-4FC9-8EAD-9473EDB39080}"/>
              </a:ext>
            </a:extLst>
          </p:cNvPr>
          <p:cNvSpPr txBox="1"/>
          <p:nvPr/>
        </p:nvSpPr>
        <p:spPr>
          <a:xfrm>
            <a:off x="4571747" y="1141209"/>
            <a:ext cx="3191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扫码领取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BB11F-FF87-4CF4-ADFA-F726AF671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06" y="1910650"/>
            <a:ext cx="3509683" cy="35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84" y="3913748"/>
            <a:ext cx="122775" cy="1830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3253302" y="4865049"/>
            <a:ext cx="478669" cy="108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2568874" y="2387660"/>
            <a:ext cx="25159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903739"/>
            <a:ext cx="3392540" cy="339254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BD3CE4D-DEF1-459A-89E6-C3C67F6B0BF1}"/>
              </a:ext>
            </a:extLst>
          </p:cNvPr>
          <p:cNvGrpSpPr/>
          <p:nvPr/>
        </p:nvGrpSpPr>
        <p:grpSpPr>
          <a:xfrm>
            <a:off x="4949801" y="1462942"/>
            <a:ext cx="3473965" cy="881594"/>
            <a:chOff x="4557671" y="1462942"/>
            <a:chExt cx="3473965" cy="8815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9719538-82AD-4408-BBD8-B8FFE5F3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671" y="1462942"/>
              <a:ext cx="881594" cy="88159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3973D45-C29C-4E50-8078-18CE35C99E68}"/>
                </a:ext>
              </a:extLst>
            </p:cNvPr>
            <p:cNvSpPr txBox="1"/>
            <p:nvPr/>
          </p:nvSpPr>
          <p:spPr>
            <a:xfrm>
              <a:off x="5552598" y="1605722"/>
              <a:ext cx="2479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Microsoft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61BD2AD-05AB-47BD-9ED7-423A2ECFF680}"/>
              </a:ext>
            </a:extLst>
          </p:cNvPr>
          <p:cNvSpPr txBox="1"/>
          <p:nvPr/>
        </p:nvSpPr>
        <p:spPr>
          <a:xfrm>
            <a:off x="4949085" y="4973673"/>
            <a:ext cx="374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HarmonyOS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803FF0-39E9-4345-8091-5647739420D5}"/>
              </a:ext>
            </a:extLst>
          </p:cNvPr>
          <p:cNvGrpSpPr/>
          <p:nvPr/>
        </p:nvGrpSpPr>
        <p:grpSpPr>
          <a:xfrm>
            <a:off x="4855533" y="2675820"/>
            <a:ext cx="5708119" cy="584776"/>
            <a:chOff x="4557671" y="2524991"/>
            <a:chExt cx="5708119" cy="58477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38A341C-1927-4F04-B9D0-2CAC521AED34}"/>
                </a:ext>
              </a:extLst>
            </p:cNvPr>
            <p:cNvSpPr txBox="1"/>
            <p:nvPr/>
          </p:nvSpPr>
          <p:spPr>
            <a:xfrm>
              <a:off x="4557671" y="2524991"/>
              <a:ext cx="2889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年推出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4C4B5AB-9D61-4D07-8B47-7F5F6F6C12DE}"/>
                </a:ext>
              </a:extLst>
            </p:cNvPr>
            <p:cNvSpPr txBox="1"/>
            <p:nvPr/>
          </p:nvSpPr>
          <p:spPr>
            <a:xfrm>
              <a:off x="7376286" y="2524992"/>
              <a:ext cx="2889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自由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开源  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F57FB35D-28F2-4C24-977D-1D2BABF6D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3" y="3517199"/>
            <a:ext cx="1352582" cy="135258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2DF9FEC-F083-4890-BBE6-77A0D143D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89" y="3459080"/>
            <a:ext cx="1352582" cy="13525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6840385-0DBC-4879-8752-353937345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84" y="3491746"/>
            <a:ext cx="1352582" cy="13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5F3601-3927-416A-9F4B-73891098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65" y="1478750"/>
            <a:ext cx="4334495" cy="43344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58" y="2135572"/>
            <a:ext cx="1495731" cy="14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5F3601-3927-416A-9F4B-73891098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97" y="1043449"/>
            <a:ext cx="1647364" cy="16473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66" y="1120092"/>
            <a:ext cx="1495731" cy="14957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52304E-DBCC-41A4-8328-983E691CE9B5}"/>
              </a:ext>
            </a:extLst>
          </p:cNvPr>
          <p:cNvSpPr txBox="1"/>
          <p:nvPr/>
        </p:nvSpPr>
        <p:spPr>
          <a:xfrm>
            <a:off x="6465456" y="1452458"/>
            <a:ext cx="3232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新的高度</a:t>
            </a:r>
          </a:p>
        </p:txBody>
      </p:sp>
    </p:spTree>
    <p:extLst>
      <p:ext uri="{BB962C8B-B14F-4D97-AF65-F5344CB8AC3E}">
        <p14:creationId xmlns:p14="http://schemas.microsoft.com/office/powerpoint/2010/main" val="274565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01" y="1752601"/>
            <a:ext cx="3025398" cy="30253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95CC94-691A-4939-8075-D983BA16135C}"/>
              </a:ext>
            </a:extLst>
          </p:cNvPr>
          <p:cNvSpPr txBox="1"/>
          <p:nvPr/>
        </p:nvSpPr>
        <p:spPr>
          <a:xfrm>
            <a:off x="4782949" y="2023827"/>
            <a:ext cx="3977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JavaScript  </a:t>
            </a:r>
            <a:r>
              <a:rPr lang="zh-CN" altLang="en-US" sz="3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之外的扩展语法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1B01C19-7D95-4DE2-9DBE-28B069EB0E5D}"/>
              </a:ext>
            </a:extLst>
          </p:cNvPr>
          <p:cNvSpPr/>
          <p:nvPr/>
        </p:nvSpPr>
        <p:spPr>
          <a:xfrm>
            <a:off x="9043988" y="1535030"/>
            <a:ext cx="1430015" cy="3629024"/>
          </a:xfrm>
          <a:prstGeom prst="roundRect">
            <a:avLst/>
          </a:prstGeom>
          <a:solidFill>
            <a:srgbClr val="0288D1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848405-CDD2-414A-9F1D-566AD8913404}"/>
              </a:ext>
            </a:extLst>
          </p:cNvPr>
          <p:cNvGrpSpPr/>
          <p:nvPr/>
        </p:nvGrpSpPr>
        <p:grpSpPr>
          <a:xfrm>
            <a:off x="4782949" y="3259486"/>
            <a:ext cx="3826253" cy="1169550"/>
            <a:chOff x="4782949" y="3259486"/>
            <a:chExt cx="3826253" cy="116955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7E0461-0F72-4B4C-AEBF-97A334BE44BE}"/>
                </a:ext>
              </a:extLst>
            </p:cNvPr>
            <p:cNvSpPr txBox="1"/>
            <p:nvPr/>
          </p:nvSpPr>
          <p:spPr>
            <a:xfrm>
              <a:off x="4782949" y="3259486"/>
              <a:ext cx="1884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0767DA-8170-47AD-B3E9-A4AF1DC1FF9F}"/>
                </a:ext>
              </a:extLst>
            </p:cNvPr>
            <p:cNvSpPr txBox="1"/>
            <p:nvPr/>
          </p:nvSpPr>
          <p:spPr>
            <a:xfrm>
              <a:off x="4782949" y="3844261"/>
              <a:ext cx="1884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静态类型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3E5B36-0044-497E-8EDB-EB497A6BD83F}"/>
                </a:ext>
              </a:extLst>
            </p:cNvPr>
            <p:cNvSpPr txBox="1"/>
            <p:nvPr/>
          </p:nvSpPr>
          <p:spPr>
            <a:xfrm>
              <a:off x="6724651" y="3501527"/>
              <a:ext cx="18845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良好支持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CD6A2F2-A0AE-4CFB-A7D5-A98585EFE500}"/>
                </a:ext>
              </a:extLst>
            </p:cNvPr>
            <p:cNvSpPr txBox="1"/>
            <p:nvPr/>
          </p:nvSpPr>
          <p:spPr>
            <a:xfrm>
              <a:off x="6496051" y="3378417"/>
              <a:ext cx="45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  <a:endParaRPr lang="zh-CN" altLang="en-US" sz="4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66212-EE5D-4F0C-B10F-6AD7DFDDEA21}"/>
              </a:ext>
            </a:extLst>
          </p:cNvPr>
          <p:cNvSpPr txBox="1"/>
          <p:nvPr/>
        </p:nvSpPr>
        <p:spPr>
          <a:xfrm>
            <a:off x="9204997" y="1706876"/>
            <a:ext cx="1107996" cy="31937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大型项目</a:t>
            </a:r>
          </a:p>
        </p:txBody>
      </p:sp>
    </p:spTree>
    <p:extLst>
      <p:ext uri="{BB962C8B-B14F-4D97-AF65-F5344CB8AC3E}">
        <p14:creationId xmlns:p14="http://schemas.microsoft.com/office/powerpoint/2010/main" val="120423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D412D-AF97-4004-BE29-DA3DB0DD66B1}"/>
              </a:ext>
            </a:extLst>
          </p:cNvPr>
          <p:cNvSpPr txBox="1"/>
          <p:nvPr/>
        </p:nvSpPr>
        <p:spPr>
          <a:xfrm>
            <a:off x="1751146" y="2828835"/>
            <a:ext cx="5325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到</a:t>
            </a:r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35" y="1571479"/>
            <a:ext cx="2781589" cy="27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8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1" y="857105"/>
            <a:ext cx="1200296" cy="1200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C334BF-4AF2-4248-A00F-B4D3535D3C07}"/>
              </a:ext>
            </a:extLst>
          </p:cNvPr>
          <p:cNvSpPr txBox="1"/>
          <p:nvPr/>
        </p:nvSpPr>
        <p:spPr>
          <a:xfrm>
            <a:off x="2320659" y="857105"/>
            <a:ext cx="2465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优雅的代码</a:t>
            </a:r>
            <a:endParaRPr lang="zh-CN" altLang="en-US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F133EF-7E43-4EFA-B0A4-A5C6DAC9E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91" y="4943761"/>
            <a:ext cx="2262911" cy="16971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7E21EE-47BA-4DA9-BE16-07E56BAD5C04}"/>
              </a:ext>
            </a:extLst>
          </p:cNvPr>
          <p:cNvSpPr txBox="1"/>
          <p:nvPr/>
        </p:nvSpPr>
        <p:spPr>
          <a:xfrm>
            <a:off x="8088058" y="4339070"/>
            <a:ext cx="246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看不懂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6AD45B-3212-1E49-82EA-8EDCAD206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659" y="1481565"/>
            <a:ext cx="5518471" cy="45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D57C3-7845-45FB-B6FF-0B6F7436F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1" y="857105"/>
            <a:ext cx="1200296" cy="12002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C334BF-4AF2-4248-A00F-B4D3535D3C07}"/>
              </a:ext>
            </a:extLst>
          </p:cNvPr>
          <p:cNvSpPr txBox="1"/>
          <p:nvPr/>
        </p:nvSpPr>
        <p:spPr>
          <a:xfrm>
            <a:off x="2366841" y="875434"/>
            <a:ext cx="246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 React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1BAE0D-0BDB-43DA-ABBD-0E47B852A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94"/>
          <a:stretch/>
        </p:blipFill>
        <p:spPr>
          <a:xfrm>
            <a:off x="8197067" y="4751079"/>
            <a:ext cx="2147662" cy="18529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54A93-F6CC-4F94-BB67-C73861033D24}"/>
              </a:ext>
            </a:extLst>
          </p:cNvPr>
          <p:cNvSpPr txBox="1"/>
          <p:nvPr/>
        </p:nvSpPr>
        <p:spPr>
          <a:xfrm>
            <a:off x="8197067" y="4170219"/>
            <a:ext cx="246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异常吃力</a:t>
            </a:r>
            <a:endParaRPr lang="zh-CN" altLang="en-US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2E5F8F-87D7-F94B-BD01-B82B2670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841" y="1448655"/>
            <a:ext cx="4560068" cy="50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205</Words>
  <Application>Microsoft Macintosh PowerPoint</Application>
  <PresentationFormat>宽屏</PresentationFormat>
  <Paragraphs>67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焦 午阳</dc:creator>
  <cp:lastModifiedBy>Microsoft Office User</cp:lastModifiedBy>
  <cp:revision>33</cp:revision>
  <dcterms:created xsi:type="dcterms:W3CDTF">2021-11-10T08:39:09Z</dcterms:created>
  <dcterms:modified xsi:type="dcterms:W3CDTF">2022-01-07T00:01:08Z</dcterms:modified>
</cp:coreProperties>
</file>